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5" r:id="rId7"/>
    <p:sldId id="267" r:id="rId8"/>
    <p:sldId id="268" r:id="rId9"/>
    <p:sldId id="27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E52F7-9A42-415B-B3E3-C28699F21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B3C990-1695-4357-AA16-E29DF05F6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BC250-E0E1-48CF-AA9C-E7DA5EE71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E8DD50-EC76-4C03-BCA3-11E6F06E9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474824-C8C3-4EBC-B5B3-367A17C1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5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19361-F136-41A7-8AA7-341BA858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65881D-9A9D-4B8B-8CFE-A904676E2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3594FC-EC6F-4102-B392-47B1E450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F728C-AC3E-426C-8B62-EAFA67F8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8CB4D-B924-4EC9-848A-E7B25124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542E9F-29F2-4C69-B359-24ADFAEA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E36F91-30CA-461C-A3CB-BD74236C6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32B7CA-EDC5-4A6D-BAB3-1FC794F6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CA49A0-C35F-45AA-9032-01E7292C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EA68A2-4EF7-4B44-8DB4-592B41FF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8AF9-9343-4AD0-B50A-F7C9AF56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0C6B4-D4F1-4374-8A95-4D0B5FA6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5D2694-F61C-41D9-9571-B1A9B8365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868A1-B43C-46F8-9782-167C1CB4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0F93D-478A-410C-8CE1-19002EE1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7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0EC07-8EF2-4B45-92E2-784C0347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F2C9AE-1E17-423C-A643-4E0F1B11B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E4EA4-171E-4187-8E79-3F6324CF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FA2C1-4CB1-46AD-A781-FA80899D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BFFCF-B5D0-4D31-BC3D-75DACE72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81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A3FD4-3E7F-4463-AD5B-AD3C75D9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EEA540-6100-45C9-8134-8B64D75D1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168FE5-6699-430E-B2FC-26DF72F2E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31FDE4-BA53-4BF8-9F1B-7935B5BCB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EBAD2A-BC4C-4C71-BF33-11A4B32A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333992-31B3-44D0-87DA-C1E87F934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5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66B23-99A0-4776-A960-64C7E4F8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4CA1A-45CB-472F-BAB8-CF63D1CF5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F3999E-B080-4A17-BED2-17DD607C0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5E868F-2067-46E9-A587-461FA8807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D8EB3E-6FBB-454F-B9FC-E265327CF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46094B-9AAA-4B83-B939-5B897DAC6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27587F-85F2-4E3C-855E-13C3C96D7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B13F03-B673-4B1C-9AC0-FC14C700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5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5AC54-117E-4523-B637-D9ADB72A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4A907A-C2F1-49E3-9040-7DA55A42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E81B95-C772-4E07-8D62-9E913FFEA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0D7BAC-29DE-43D2-9A8F-F03F3AE0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4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CAE9E-41CA-4539-A87A-43082D6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BB9199-C647-4C5C-BCC2-ACFAD506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355CD-75A4-4918-9D5E-5ED41A9B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31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360A4-B213-45ED-99D0-6DCB6702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B235F-A140-4199-965A-FD4E693D0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C699A-9F33-4927-9B1A-706B82247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AF3AB-D9D8-4990-910C-5A1A8C5F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DEA1C1-4BF4-4FFC-8ABA-CF1F4D79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9D8529-6120-4183-8C5E-1D11BFCE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1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47A7-DFF2-475D-BF84-FE493996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93AD56-4A4D-4A5D-9412-6D883F677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1517B5-668F-4656-A4B7-FF5085AE7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51BEED-2D03-41CE-8E56-0F1CFFBC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9FF0FD-98BA-40BB-9ABF-6BEB43D2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49AE5-E3A2-48DC-8BBE-45F345DA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2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E9282D-680A-4B31-A9AC-2ED0524B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76697-DD54-4ABD-9F17-B9F690269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61923-78E8-462A-A015-774D0898B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5B15-A03F-49CB-A10A-52377C0D687C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B746F-D949-4D75-BB16-E7937C52E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6AA85-5B29-4F8E-A6A9-8735D44F2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2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6946E-E830-4B12-A41D-8538ECBA1C6A}"/>
              </a:ext>
            </a:extLst>
          </p:cNvPr>
          <p:cNvSpPr txBox="1"/>
          <p:nvPr/>
        </p:nvSpPr>
        <p:spPr>
          <a:xfrm>
            <a:off x="4214852" y="2924815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액션커맨더 스킬 세부기획서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B057-3FC4-4C72-A072-D70E658B8F7B}"/>
              </a:ext>
            </a:extLst>
          </p:cNvPr>
          <p:cNvSpPr txBox="1"/>
          <p:nvPr/>
        </p:nvSpPr>
        <p:spPr>
          <a:xfrm>
            <a:off x="4375153" y="3429000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현재 구상중인 스킬</a:t>
            </a:r>
            <a:r>
              <a:rPr lang="en-US" altLang="ko-KR"/>
              <a:t>(</a:t>
            </a:r>
            <a:r>
              <a:rPr lang="ko-KR" altLang="en-US"/>
              <a:t>데모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780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22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0.</a:t>
            </a:r>
            <a:r>
              <a:rPr lang="ko-KR" altLang="en-US" sz="2800"/>
              <a:t> 돌진해서 올려베기</a:t>
            </a:r>
            <a:r>
              <a:rPr lang="en-US" altLang="ko-KR" sz="2800">
                <a:solidFill>
                  <a:srgbClr val="FF0000"/>
                </a:solidFill>
              </a:rPr>
              <a:t>(</a:t>
            </a:r>
            <a:r>
              <a:rPr lang="ko-KR" altLang="en-US" sz="2800">
                <a:solidFill>
                  <a:srgbClr val="FF0000"/>
                </a:solidFill>
              </a:rPr>
              <a:t>확정</a:t>
            </a:r>
            <a:r>
              <a:rPr lang="en-US" altLang="ko-KR" sz="2800">
                <a:solidFill>
                  <a:srgbClr val="FF0000"/>
                </a:solidFill>
              </a:rPr>
              <a:t>)</a:t>
            </a:r>
            <a:endParaRPr lang="ko-KR" altLang="en-US" sz="280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A6877B-BB34-45AC-B848-AE7632420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4" y="1475239"/>
            <a:ext cx="5257800" cy="438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551675" y="1307803"/>
            <a:ext cx="555765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가장 기본으로 주어지는 스킬입니다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레퍼와 거의 흡사합니다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돌진</a:t>
            </a:r>
            <a:r>
              <a:rPr lang="en-US" altLang="ko-KR"/>
              <a:t>(</a:t>
            </a:r>
            <a:r>
              <a:rPr lang="ko-KR" altLang="en-US"/>
              <a:t>어깨빵</a:t>
            </a:r>
            <a:r>
              <a:rPr lang="en-US" altLang="ko-KR"/>
              <a:t>)</a:t>
            </a:r>
            <a:r>
              <a:rPr lang="ko-KR" altLang="en-US"/>
              <a:t>에 공격판정있습니다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피격당한 상대는 경직</a:t>
            </a:r>
            <a:r>
              <a:rPr lang="en-US" altLang="ko-KR"/>
              <a:t>+</a:t>
            </a:r>
            <a:r>
              <a:rPr lang="ko-KR" altLang="en-US"/>
              <a:t>넉백</a:t>
            </a:r>
            <a:r>
              <a:rPr lang="en-US" altLang="ko-KR"/>
              <a:t>+</a:t>
            </a:r>
            <a:r>
              <a:rPr lang="ko-KR" altLang="en-US"/>
              <a:t>에어본이 있습니다</a:t>
            </a:r>
            <a:r>
              <a:rPr lang="en-US" altLang="ko-KR"/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01D8F0F-9BB1-44E5-9EF4-89843125A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427298"/>
              </p:ext>
            </p:extLst>
          </p:nvPr>
        </p:nvGraphicFramePr>
        <p:xfrm>
          <a:off x="6712325" y="3594664"/>
          <a:ext cx="4606307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274">
                  <a:extLst>
                    <a:ext uri="{9D8B030D-6E8A-4147-A177-3AD203B41FA5}">
                      <a16:colId xmlns:a16="http://schemas.microsoft.com/office/drawing/2014/main" val="3215419128"/>
                    </a:ext>
                  </a:extLst>
                </a:gridCol>
                <a:gridCol w="890650">
                  <a:extLst>
                    <a:ext uri="{9D8B030D-6E8A-4147-A177-3AD203B41FA5}">
                      <a16:colId xmlns:a16="http://schemas.microsoft.com/office/drawing/2014/main" val="4019121159"/>
                    </a:ext>
                  </a:extLst>
                </a:gridCol>
                <a:gridCol w="2059383">
                  <a:extLst>
                    <a:ext uri="{9D8B030D-6E8A-4147-A177-3AD203B41FA5}">
                      <a16:colId xmlns:a16="http://schemas.microsoft.com/office/drawing/2014/main" val="3410135022"/>
                    </a:ext>
                  </a:extLst>
                </a:gridCol>
              </a:tblGrid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86331348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커맨드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5764683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쿨타임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941956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돌진거리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76301642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데미지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돌진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23493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베기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5709430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히트수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돌진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265169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베기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97221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Knock-Back Power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7223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Airborne Power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0764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720F399-B208-43FB-B013-34E59B30AFDB}"/>
              </a:ext>
            </a:extLst>
          </p:cNvPr>
          <p:cNvSpPr txBox="1"/>
          <p:nvPr/>
        </p:nvSpPr>
        <p:spPr>
          <a:xfrm>
            <a:off x="6628864" y="31169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★필요속성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270779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돌진하며 적을 올려벤다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37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1.</a:t>
            </a:r>
            <a:r>
              <a:rPr lang="ko-KR" altLang="en-US" sz="2400"/>
              <a:t> 한번 크게 휘둘러서 내려베기</a:t>
            </a:r>
            <a:r>
              <a:rPr lang="en-US" altLang="ko-KR" sz="2400">
                <a:solidFill>
                  <a:srgbClr val="FF0000"/>
                </a:solidFill>
              </a:rPr>
              <a:t>(</a:t>
            </a:r>
            <a:r>
              <a:rPr lang="ko-KR" altLang="en-US" sz="2400">
                <a:solidFill>
                  <a:srgbClr val="FF0000"/>
                </a:solidFill>
              </a:rPr>
              <a:t>확정</a:t>
            </a:r>
            <a:r>
              <a:rPr lang="en-US" altLang="ko-KR" sz="2400">
                <a:solidFill>
                  <a:srgbClr val="FF0000"/>
                </a:solidFill>
              </a:rPr>
              <a:t>)</a:t>
            </a:r>
            <a:endParaRPr lang="ko-KR" altLang="en-US" sz="240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526552" y="1675348"/>
            <a:ext cx="5557652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휘두르는 모션에는 공격판정이 없으나 몹몰이 기능이 있습니다</a:t>
            </a:r>
            <a:r>
              <a:rPr lang="en-US" altLang="ko-KR" sz="1200"/>
              <a:t>. </a:t>
            </a:r>
            <a:br>
              <a:rPr lang="en-US" altLang="ko-KR" sz="1200"/>
            </a:br>
            <a:r>
              <a:rPr lang="en-US" altLang="ko-KR" sz="1200"/>
              <a:t>(</a:t>
            </a:r>
            <a:r>
              <a:rPr lang="ko-KR" altLang="en-US" sz="1200"/>
              <a:t>끌어오는듯한 기의 흐름</a:t>
            </a:r>
            <a:r>
              <a:rPr lang="en-US" altLang="ko-KR" sz="1200"/>
              <a:t>? </a:t>
            </a:r>
            <a:r>
              <a:rPr lang="ko-KR" altLang="en-US" sz="1200"/>
              <a:t>효과</a:t>
            </a:r>
            <a:r>
              <a:rPr lang="en-US" altLang="ko-KR" sz="12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마지막 타에 전방으로 땅 갈라지는 모션 추가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기모으는건 키다운이 아니라 자체적으로 붙어있습니다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점프는 하지 않습니다</a:t>
            </a:r>
            <a:r>
              <a:rPr lang="en-US" altLang="ko-KR" sz="1200"/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01D8F0F-9BB1-44E5-9EF4-89843125A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729741"/>
              </p:ext>
            </p:extLst>
          </p:nvPr>
        </p:nvGraphicFramePr>
        <p:xfrm>
          <a:off x="6712325" y="3594664"/>
          <a:ext cx="460630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05">
                  <a:extLst>
                    <a:ext uri="{9D8B030D-6E8A-4147-A177-3AD203B41FA5}">
                      <a16:colId xmlns:a16="http://schemas.microsoft.com/office/drawing/2014/main" val="3215419128"/>
                    </a:ext>
                  </a:extLst>
                </a:gridCol>
                <a:gridCol w="1308719">
                  <a:extLst>
                    <a:ext uri="{9D8B030D-6E8A-4147-A177-3AD203B41FA5}">
                      <a16:colId xmlns:a16="http://schemas.microsoft.com/office/drawing/2014/main" val="4019121159"/>
                    </a:ext>
                  </a:extLst>
                </a:gridCol>
                <a:gridCol w="2059384">
                  <a:extLst>
                    <a:ext uri="{9D8B030D-6E8A-4147-A177-3AD203B41FA5}">
                      <a16:colId xmlns:a16="http://schemas.microsoft.com/office/drawing/2014/main" val="3410135022"/>
                    </a:ext>
                  </a:extLst>
                </a:gridCol>
              </a:tblGrid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86331348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카르마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17141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커맨드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5764683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94195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시전시간</a:t>
                      </a:r>
                      <a:endParaRPr lang="en-US" altLang="ko-KR" sz="1200"/>
                    </a:p>
                    <a:p>
                      <a:pPr algn="ctr" latinLnBrk="1"/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총 프레임</a:t>
                      </a:r>
                      <a:r>
                        <a:rPr lang="en-US" altLang="ko-KR" sz="1200"/>
                        <a:t>?)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총 </a:t>
                      </a:r>
                      <a:r>
                        <a:rPr lang="en-US" altLang="ko-KR" sz="1200"/>
                        <a:t>n</a:t>
                      </a:r>
                      <a:r>
                        <a:rPr lang="ko-KR" altLang="en-US" sz="120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3016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휘두르기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5501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기모으기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0767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2349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히트수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1</a:t>
                      </a:r>
                      <a:r>
                        <a:rPr lang="ko-KR" altLang="en-US" sz="1200"/>
                        <a:t>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26516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720F399-B208-43FB-B013-34E59B30AFDB}"/>
              </a:ext>
            </a:extLst>
          </p:cNvPr>
          <p:cNvSpPr txBox="1"/>
          <p:nvPr/>
        </p:nvSpPr>
        <p:spPr>
          <a:xfrm>
            <a:off x="6628864" y="31169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★필요속성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A27D17-A054-4B41-9D7C-0839D178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3" y="1374419"/>
            <a:ext cx="3439886" cy="26259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EEAFF9-162A-4A16-9267-E6ACF5317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01" y="4142909"/>
            <a:ext cx="3200400" cy="24431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537611-F937-4E88-A5E2-A68E2BA87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233" y="1865160"/>
            <a:ext cx="2590971" cy="1952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28864" y="852842"/>
            <a:ext cx="545534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대검을 머리위로 크게 휘둘러 적을 모은 후 강하게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내려벤다</a:t>
            </a:r>
          </a:p>
        </p:txBody>
      </p:sp>
    </p:spTree>
    <p:extLst>
      <p:ext uri="{BB962C8B-B14F-4D97-AF65-F5344CB8AC3E}">
        <p14:creationId xmlns:p14="http://schemas.microsoft.com/office/powerpoint/2010/main" val="260789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2.</a:t>
            </a:r>
            <a:r>
              <a:rPr lang="ko-KR" altLang="en-US" sz="2400"/>
              <a:t> 검 던지기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526552" y="1793558"/>
            <a:ext cx="555765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부메랑이다보니 검이 다시 돌아옵니다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투척</a:t>
            </a:r>
            <a:r>
              <a:rPr lang="en-US" altLang="ko-KR" sz="1200"/>
              <a:t>,</a:t>
            </a:r>
            <a:r>
              <a:rPr lang="ko-KR" altLang="en-US" sz="1200"/>
              <a:t>회수 전부 타격판정 있습니다</a:t>
            </a:r>
            <a:r>
              <a:rPr lang="en-US" altLang="ko-KR" sz="1200"/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01D8F0F-9BB1-44E5-9EF4-89843125A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7275"/>
              </p:ext>
            </p:extLst>
          </p:nvPr>
        </p:nvGraphicFramePr>
        <p:xfrm>
          <a:off x="6712325" y="3594664"/>
          <a:ext cx="4606308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05">
                  <a:extLst>
                    <a:ext uri="{9D8B030D-6E8A-4147-A177-3AD203B41FA5}">
                      <a16:colId xmlns:a16="http://schemas.microsoft.com/office/drawing/2014/main" val="3215419128"/>
                    </a:ext>
                  </a:extLst>
                </a:gridCol>
                <a:gridCol w="3368103">
                  <a:extLst>
                    <a:ext uri="{9D8B030D-6E8A-4147-A177-3AD203B41FA5}">
                      <a16:colId xmlns:a16="http://schemas.microsoft.com/office/drawing/2014/main" val="4019121159"/>
                    </a:ext>
                  </a:extLst>
                </a:gridCol>
              </a:tblGrid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31348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카르마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5617141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커맨드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764683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2941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시전시간</a:t>
                      </a:r>
                      <a:endParaRPr lang="en-US" altLang="ko-KR" sz="1200"/>
                    </a:p>
                    <a:p>
                      <a:pPr algn="ctr" latinLnBrk="1"/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총 프레임</a:t>
                      </a:r>
                      <a:r>
                        <a:rPr lang="en-US" altLang="ko-KR" sz="1200"/>
                        <a:t>?)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총 </a:t>
                      </a:r>
                      <a:r>
                        <a:rPr lang="en-US" altLang="ko-KR" sz="1200"/>
                        <a:t>n</a:t>
                      </a:r>
                      <a:r>
                        <a:rPr lang="ko-KR" altLang="en-US" sz="120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30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투척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86942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2349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히트수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26516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720F399-B208-43FB-B013-34E59B30AFDB}"/>
              </a:ext>
            </a:extLst>
          </p:cNvPr>
          <p:cNvSpPr txBox="1"/>
          <p:nvPr/>
        </p:nvSpPr>
        <p:spPr>
          <a:xfrm>
            <a:off x="6628864" y="31169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★필요속성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28864" y="852842"/>
            <a:ext cx="497924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검을 부메랑처럼 회전시켜 던져 적을 공격한다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7398FF-C2A9-4D1A-9DA4-D8DDF88D8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09" y="1307134"/>
            <a:ext cx="4258452" cy="29340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93B7D4-0905-4AA2-9C5E-B78DE6028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90" y="4383439"/>
            <a:ext cx="2826761" cy="21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1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3.</a:t>
            </a:r>
            <a:r>
              <a:rPr lang="ko-KR" altLang="en-US" sz="2400"/>
              <a:t> 검기 날리기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502800" y="1415505"/>
            <a:ext cx="5557652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왼쪽 던파 레퍼처럼 샥샥 빠르진 않습니다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아래 레퍼처럼 검을 베며 검기를 날릴 생각입니다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베는 판정은 따로 없고 벰과 동시에 검기가 날라가므로 마치 베는것에 데미지를 입는것처럼 보입니다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차징 없습니다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종</a:t>
            </a:r>
            <a:r>
              <a:rPr lang="en-US" altLang="ko-KR" sz="1200"/>
              <a:t>,</a:t>
            </a:r>
            <a:r>
              <a:rPr lang="ko-KR" altLang="en-US" sz="1200"/>
              <a:t>종</a:t>
            </a:r>
            <a:r>
              <a:rPr lang="en-US" altLang="ko-KR" sz="1200"/>
              <a:t>,</a:t>
            </a:r>
            <a:r>
              <a:rPr lang="ko-KR" altLang="en-US" sz="1200"/>
              <a:t>종 </a:t>
            </a:r>
            <a:r>
              <a:rPr lang="en-US" altLang="ko-KR" sz="1200"/>
              <a:t>3</a:t>
            </a:r>
            <a:r>
              <a:rPr lang="ko-KR" altLang="en-US" sz="1200"/>
              <a:t>단구성입니다</a:t>
            </a:r>
            <a:r>
              <a:rPr lang="en-US" altLang="ko-KR" sz="1200"/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01D8F0F-9BB1-44E5-9EF4-89843125A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79074"/>
              </p:ext>
            </p:extLst>
          </p:nvPr>
        </p:nvGraphicFramePr>
        <p:xfrm>
          <a:off x="6795786" y="3766856"/>
          <a:ext cx="460630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05">
                  <a:extLst>
                    <a:ext uri="{9D8B030D-6E8A-4147-A177-3AD203B41FA5}">
                      <a16:colId xmlns:a16="http://schemas.microsoft.com/office/drawing/2014/main" val="3215419128"/>
                    </a:ext>
                  </a:extLst>
                </a:gridCol>
                <a:gridCol w="3368103">
                  <a:extLst>
                    <a:ext uri="{9D8B030D-6E8A-4147-A177-3AD203B41FA5}">
                      <a16:colId xmlns:a16="http://schemas.microsoft.com/office/drawing/2014/main" val="4019121159"/>
                    </a:ext>
                  </a:extLst>
                </a:gridCol>
              </a:tblGrid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31348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카르마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5617141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커맨드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764683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2941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시전시간</a:t>
                      </a:r>
                      <a:endParaRPr lang="en-US" altLang="ko-KR" sz="1200"/>
                    </a:p>
                    <a:p>
                      <a:pPr algn="ctr" latinLnBrk="1"/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총 프레임</a:t>
                      </a:r>
                      <a:r>
                        <a:rPr lang="en-US" altLang="ko-KR" sz="1200"/>
                        <a:t>?)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총 </a:t>
                      </a:r>
                      <a:r>
                        <a:rPr lang="en-US" altLang="ko-KR" sz="1200"/>
                        <a:t>n</a:t>
                      </a:r>
                      <a:r>
                        <a:rPr lang="ko-KR" altLang="en-US" sz="120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30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투척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8694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베는 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51647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2349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히트수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26516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720F399-B208-43FB-B013-34E59B30AFDB}"/>
              </a:ext>
            </a:extLst>
          </p:cNvPr>
          <p:cNvSpPr txBox="1"/>
          <p:nvPr/>
        </p:nvSpPr>
        <p:spPr>
          <a:xfrm>
            <a:off x="6712325" y="32891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★필요속성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28864" y="852842"/>
            <a:ext cx="479971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검에 기운을담아 검기를 날려 적을 섬멸한다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59EF5A-4417-46A2-8438-63D26BF4F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37" y="1244929"/>
            <a:ext cx="3683473" cy="3069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1D7DC0-4AD8-48FD-91B6-AEDEA01A8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28" y="4520899"/>
            <a:ext cx="3236892" cy="20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1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4.</a:t>
            </a:r>
            <a:r>
              <a:rPr lang="ko-KR" altLang="en-US" sz="2400"/>
              <a:t> 연속 내려베기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496863" y="1566977"/>
            <a:ext cx="5557652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마지막 베기때 한 발 앞으로 나갑니다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내려베는 타수에 따라 모션이 다릅니다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 - 1</a:t>
            </a:r>
            <a:r>
              <a:rPr lang="ko-KR" altLang="en-US" sz="1200"/>
              <a:t>타 </a:t>
            </a:r>
            <a:r>
              <a:rPr lang="en-US" altLang="ko-KR" sz="1200"/>
              <a:t>: </a:t>
            </a:r>
            <a:r>
              <a:rPr lang="ko-KR" altLang="en-US" sz="1200"/>
              <a:t>묵직하고 느리게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 - 2,3,4</a:t>
            </a:r>
            <a:r>
              <a:rPr lang="ko-KR" altLang="en-US" sz="1200"/>
              <a:t>타 </a:t>
            </a:r>
            <a:r>
              <a:rPr lang="en-US" altLang="ko-KR" sz="1200"/>
              <a:t>: </a:t>
            </a:r>
            <a:r>
              <a:rPr lang="ko-KR" altLang="en-US" sz="1200"/>
              <a:t>비교적 빠르게 </a:t>
            </a:r>
            <a:r>
              <a:rPr lang="en-US" altLang="ko-KR" sz="1200"/>
              <a:t>(</a:t>
            </a:r>
            <a:r>
              <a:rPr lang="ko-KR" altLang="en-US" sz="1200"/>
              <a:t>점점빠르게는 아님</a:t>
            </a:r>
            <a:r>
              <a:rPr lang="en-US" altLang="ko-KR" sz="120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 - 5</a:t>
            </a:r>
            <a:r>
              <a:rPr lang="ko-KR" altLang="en-US" sz="1200"/>
              <a:t>타 </a:t>
            </a:r>
            <a:r>
              <a:rPr lang="en-US" altLang="ko-KR" sz="1200"/>
              <a:t>: </a:t>
            </a:r>
            <a:r>
              <a:rPr lang="ko-KR" altLang="en-US" sz="1200"/>
              <a:t>살짝 기모아서 강하게 내려베기</a:t>
            </a:r>
            <a:endParaRPr lang="en-US" altLang="ko-KR" sz="1200"/>
          </a:p>
          <a:p>
            <a:pPr>
              <a:lnSpc>
                <a:spcPct val="150000"/>
              </a:lnSpc>
            </a:pPr>
            <a:endParaRPr lang="en-US" altLang="ko-KR" sz="120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01D8F0F-9BB1-44E5-9EF4-89843125A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019993"/>
              </p:ext>
            </p:extLst>
          </p:nvPr>
        </p:nvGraphicFramePr>
        <p:xfrm>
          <a:off x="6712325" y="3594664"/>
          <a:ext cx="4606308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05">
                  <a:extLst>
                    <a:ext uri="{9D8B030D-6E8A-4147-A177-3AD203B41FA5}">
                      <a16:colId xmlns:a16="http://schemas.microsoft.com/office/drawing/2014/main" val="3215419128"/>
                    </a:ext>
                  </a:extLst>
                </a:gridCol>
                <a:gridCol w="3368103">
                  <a:extLst>
                    <a:ext uri="{9D8B030D-6E8A-4147-A177-3AD203B41FA5}">
                      <a16:colId xmlns:a16="http://schemas.microsoft.com/office/drawing/2014/main" val="4019121159"/>
                    </a:ext>
                  </a:extLst>
                </a:gridCol>
              </a:tblGrid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31348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카르마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5617141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커맨드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764683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2941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시전시간</a:t>
                      </a:r>
                      <a:endParaRPr lang="en-US" altLang="ko-KR" sz="1200"/>
                    </a:p>
                    <a:p>
                      <a:pPr algn="ctr" latinLnBrk="1"/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총 프레임</a:t>
                      </a:r>
                      <a:r>
                        <a:rPr lang="en-US" altLang="ko-KR" sz="1200"/>
                        <a:t>?)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총 </a:t>
                      </a:r>
                      <a:r>
                        <a:rPr lang="en-US" altLang="ko-KR" sz="1200"/>
                        <a:t>n</a:t>
                      </a:r>
                      <a:r>
                        <a:rPr lang="ko-KR" altLang="en-US" sz="120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30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베는 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51647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2349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히트수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26516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720F399-B208-43FB-B013-34E59B30AFDB}"/>
              </a:ext>
            </a:extLst>
          </p:cNvPr>
          <p:cNvSpPr txBox="1"/>
          <p:nvPr/>
        </p:nvSpPr>
        <p:spPr>
          <a:xfrm>
            <a:off x="6628864" y="31169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★필요속성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28864" y="852842"/>
            <a:ext cx="293862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검을 연속적으로 내려벤다</a:t>
            </a:r>
            <a:r>
              <a:rPr lang="en-US" altLang="ko-KR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DC04A2-C775-49DB-B224-BF58DE2AC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0" y="1630985"/>
            <a:ext cx="5570490" cy="38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5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5.</a:t>
            </a:r>
            <a:r>
              <a:rPr lang="ko-KR" altLang="en-US" sz="2400"/>
              <a:t> 연속 내려베기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496863" y="1566977"/>
            <a:ext cx="555765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공중에서만 가능한 스킬입니다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사선으로 내려꽂습니다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내려꽂으면 </a:t>
            </a:r>
            <a:r>
              <a:rPr lang="en-US" altLang="ko-KR" sz="1200"/>
              <a:t>1</a:t>
            </a:r>
            <a:r>
              <a:rPr lang="ko-KR" altLang="en-US" sz="1200"/>
              <a:t>번 스킬과 마찬가지로 땅 갈라짐 효과가 있습니다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메이플의 메르세데스처럼 높이제한을 줄까</a:t>
            </a:r>
            <a:r>
              <a:rPr lang="en-US" altLang="ko-KR" sz="1200"/>
              <a:t>..?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01D8F0F-9BB1-44E5-9EF4-89843125A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55974"/>
              </p:ext>
            </p:extLst>
          </p:nvPr>
        </p:nvGraphicFramePr>
        <p:xfrm>
          <a:off x="6712325" y="3594664"/>
          <a:ext cx="4606308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05">
                  <a:extLst>
                    <a:ext uri="{9D8B030D-6E8A-4147-A177-3AD203B41FA5}">
                      <a16:colId xmlns:a16="http://schemas.microsoft.com/office/drawing/2014/main" val="3215419128"/>
                    </a:ext>
                  </a:extLst>
                </a:gridCol>
                <a:gridCol w="3368103">
                  <a:extLst>
                    <a:ext uri="{9D8B030D-6E8A-4147-A177-3AD203B41FA5}">
                      <a16:colId xmlns:a16="http://schemas.microsoft.com/office/drawing/2014/main" val="4019121159"/>
                    </a:ext>
                  </a:extLst>
                </a:gridCol>
              </a:tblGrid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31348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카르마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5617141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커맨드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764683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2941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시전시간</a:t>
                      </a:r>
                      <a:endParaRPr lang="en-US" altLang="ko-KR" sz="1200"/>
                    </a:p>
                    <a:p>
                      <a:pPr algn="ctr" latinLnBrk="1"/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총 프레임</a:t>
                      </a:r>
                      <a:r>
                        <a:rPr lang="en-US" altLang="ko-KR" sz="1200"/>
                        <a:t>?)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총 </a:t>
                      </a:r>
                      <a:r>
                        <a:rPr lang="en-US" altLang="ko-KR" sz="1200"/>
                        <a:t>n</a:t>
                      </a:r>
                      <a:r>
                        <a:rPr lang="ko-KR" altLang="en-US" sz="120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30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최소 높이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647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2349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히트수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26516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720F399-B208-43FB-B013-34E59B30AFDB}"/>
              </a:ext>
            </a:extLst>
          </p:cNvPr>
          <p:cNvSpPr txBox="1"/>
          <p:nvPr/>
        </p:nvSpPr>
        <p:spPr>
          <a:xfrm>
            <a:off x="6628864" y="31169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★필요속성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56500" y="844823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공중에서 다리로 적에게 강하게 내려꽂는다</a:t>
            </a:r>
            <a:r>
              <a:rPr lang="en-US" altLang="ko-KR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2C8155-F497-49A0-AAC5-9EA566C6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91" y="1154724"/>
            <a:ext cx="4294555" cy="27213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38AF2F-C883-4A53-A199-C7E5723E3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91" y="3906982"/>
            <a:ext cx="4294555" cy="28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2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6.</a:t>
            </a:r>
            <a:r>
              <a:rPr lang="ko-KR" altLang="en-US" sz="2400"/>
              <a:t> 액마시아</a:t>
            </a:r>
            <a:r>
              <a:rPr lang="en-US" altLang="ko-KR" sz="2400"/>
              <a:t> </a:t>
            </a:r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520614" y="1635569"/>
            <a:ext cx="555765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궁극기 스킬</a:t>
            </a:r>
            <a:r>
              <a:rPr lang="en-US" altLang="ko-KR" sz="1200"/>
              <a:t>1 </a:t>
            </a:r>
            <a:r>
              <a:rPr lang="ko-KR" altLang="en-US" sz="1200"/>
              <a:t>입니다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롤 가렌 궁극기 생각하시면 간단합니다</a:t>
            </a:r>
            <a:r>
              <a:rPr lang="en-US" altLang="ko-KR" sz="1200"/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01D8F0F-9BB1-44E5-9EF4-89843125A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656038"/>
              </p:ext>
            </p:extLst>
          </p:nvPr>
        </p:nvGraphicFramePr>
        <p:xfrm>
          <a:off x="6712325" y="3594664"/>
          <a:ext cx="4606308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05">
                  <a:extLst>
                    <a:ext uri="{9D8B030D-6E8A-4147-A177-3AD203B41FA5}">
                      <a16:colId xmlns:a16="http://schemas.microsoft.com/office/drawing/2014/main" val="3215419128"/>
                    </a:ext>
                  </a:extLst>
                </a:gridCol>
                <a:gridCol w="3368103">
                  <a:extLst>
                    <a:ext uri="{9D8B030D-6E8A-4147-A177-3AD203B41FA5}">
                      <a16:colId xmlns:a16="http://schemas.microsoft.com/office/drawing/2014/main" val="4019121159"/>
                    </a:ext>
                  </a:extLst>
                </a:gridCol>
              </a:tblGrid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31348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카르마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5617141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커맨드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764683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2941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시전시간</a:t>
                      </a:r>
                      <a:endParaRPr lang="en-US" altLang="ko-KR" sz="1200"/>
                    </a:p>
                    <a:p>
                      <a:pPr algn="ctr" latinLnBrk="1"/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총 프레임</a:t>
                      </a:r>
                      <a:r>
                        <a:rPr lang="en-US" altLang="ko-KR" sz="1200"/>
                        <a:t>?)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총 </a:t>
                      </a:r>
                      <a:r>
                        <a:rPr lang="en-US" altLang="ko-KR" sz="1200"/>
                        <a:t>n</a:t>
                      </a:r>
                      <a:r>
                        <a:rPr lang="ko-KR" altLang="en-US" sz="120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30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낙하거리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1647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2349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히트수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26516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720F399-B208-43FB-B013-34E59B30AFDB}"/>
              </a:ext>
            </a:extLst>
          </p:cNvPr>
          <p:cNvSpPr txBox="1"/>
          <p:nvPr/>
        </p:nvSpPr>
        <p:spPr>
          <a:xfrm>
            <a:off x="6628864" y="31169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★필요속성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56500" y="844823"/>
            <a:ext cx="503054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전방의 거대한 검의 형상을 소환해 낙하시킨다</a:t>
            </a:r>
            <a:r>
              <a:rPr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109521-830B-49F3-9569-8A31C0A0B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74" y="1154724"/>
            <a:ext cx="4216702" cy="3025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C3DA2C-A46A-43E0-8A7E-389EE9150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96" y="4257972"/>
            <a:ext cx="4168858" cy="26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5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7.</a:t>
            </a:r>
            <a:r>
              <a:rPr lang="ko-KR" altLang="en-US" sz="2400"/>
              <a:t> 하나뭐하지</a:t>
            </a:r>
            <a:r>
              <a:rPr lang="en-US" altLang="ko-KR" sz="2400"/>
              <a:t>..? </a:t>
            </a:r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323611" y="1740157"/>
            <a:ext cx="572496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궁극기 스킬</a:t>
            </a:r>
            <a:r>
              <a:rPr lang="en-US" altLang="ko-KR" sz="1200"/>
              <a:t>2 </a:t>
            </a:r>
            <a:r>
              <a:rPr lang="ko-KR" altLang="en-US" sz="1200"/>
              <a:t>입니다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절대 모르겠어서 그러는거 아닙니다 </a:t>
            </a:r>
            <a:r>
              <a:rPr lang="en-US" altLang="ko-KR" sz="1200"/>
              <a:t>(</a:t>
            </a:r>
            <a:r>
              <a:rPr lang="ko-KR" altLang="en-US" sz="1200"/>
              <a:t>진지궁서</a:t>
            </a:r>
            <a:r>
              <a:rPr lang="en-US" altLang="ko-KR" sz="12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궁극기 하나 더 넣고싶은데 선정한 것 중에서는 뭔가 궁극기스러운게 없네요</a:t>
            </a:r>
            <a:endParaRPr lang="en-US" altLang="ko-KR" sz="120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01D8F0F-9BB1-44E5-9EF4-89843125A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595071"/>
              </p:ext>
            </p:extLst>
          </p:nvPr>
        </p:nvGraphicFramePr>
        <p:xfrm>
          <a:off x="6712325" y="3594664"/>
          <a:ext cx="4606308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05">
                  <a:extLst>
                    <a:ext uri="{9D8B030D-6E8A-4147-A177-3AD203B41FA5}">
                      <a16:colId xmlns:a16="http://schemas.microsoft.com/office/drawing/2014/main" val="3215419128"/>
                    </a:ext>
                  </a:extLst>
                </a:gridCol>
                <a:gridCol w="3368103">
                  <a:extLst>
                    <a:ext uri="{9D8B030D-6E8A-4147-A177-3AD203B41FA5}">
                      <a16:colId xmlns:a16="http://schemas.microsoft.com/office/drawing/2014/main" val="4019121159"/>
                    </a:ext>
                  </a:extLst>
                </a:gridCol>
              </a:tblGrid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31348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카르마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5617141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커맨드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764683"/>
                  </a:ext>
                </a:extLst>
              </a:tr>
              <a:tr h="247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2941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시전시간</a:t>
                      </a:r>
                      <a:endParaRPr lang="en-US" altLang="ko-KR" sz="1200"/>
                    </a:p>
                    <a:p>
                      <a:pPr algn="ctr" latinLnBrk="1"/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총 프레임</a:t>
                      </a:r>
                      <a:r>
                        <a:rPr lang="en-US" altLang="ko-KR" sz="1200"/>
                        <a:t>?)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301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2349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히트수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26516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720F399-B208-43FB-B013-34E59B30AFDB}"/>
              </a:ext>
            </a:extLst>
          </p:cNvPr>
          <p:cNvSpPr txBox="1"/>
          <p:nvPr/>
        </p:nvSpPr>
        <p:spPr>
          <a:xfrm>
            <a:off x="6628864" y="31169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★필요속성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56500" y="844823"/>
            <a:ext cx="412324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여러분의 아이디어를 적극 반영합니다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6792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471</Words>
  <Application>Microsoft Office PowerPoint</Application>
  <PresentationFormat>와이드스크린</PresentationFormat>
  <Paragraphs>158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KOCCA14</dc:creator>
  <cp:lastModifiedBy>KOCCA14</cp:lastModifiedBy>
  <cp:revision>13</cp:revision>
  <dcterms:created xsi:type="dcterms:W3CDTF">2022-02-08T11:01:05Z</dcterms:created>
  <dcterms:modified xsi:type="dcterms:W3CDTF">2022-02-08T12:39:26Z</dcterms:modified>
</cp:coreProperties>
</file>